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7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4" d="100"/>
          <a:sy n="124" d="100"/>
        </p:scale>
        <p:origin x="-1248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3058" y="358265"/>
            <a:ext cx="8104909" cy="1876607"/>
          </a:xfrm>
        </p:spPr>
        <p:txBody>
          <a:bodyPr>
            <a:noAutofit/>
          </a:bodyPr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Ребенок в </a:t>
            </a:r>
            <a:r>
              <a:rPr lang="ru-RU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полилингвальном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пространстве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028669" cy="485870"/>
          </a:xfrm>
        </p:spPr>
        <p:txBody>
          <a:bodyPr>
            <a:noAutofit/>
          </a:bodyPr>
          <a:lstStyle/>
          <a:p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a typeface="+mj-ea"/>
                <a:cs typeface="+mj-cs"/>
              </a:rPr>
              <a:t>Муниципальное бюджетное дошкольное образовательное учреждение «Детский сад общеразвивающего вида №32» муниципального образования «</a:t>
            </a:r>
            <a:r>
              <a:rPr lang="ru-RU" sz="2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a typeface="+mj-ea"/>
                <a:cs typeface="+mj-cs"/>
              </a:rPr>
              <a:t>Лениногорский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a typeface="+mj-ea"/>
                <a:cs typeface="+mj-cs"/>
              </a:rPr>
              <a:t> муниципальный район»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502" y="-265892"/>
            <a:ext cx="7035498" cy="19160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9" y="1297220"/>
            <a:ext cx="3930868" cy="5560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676" y="1297220"/>
            <a:ext cx="4141076" cy="55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4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005016"/>
            <a:ext cx="7257535" cy="422601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Цель проекта: </a:t>
            </a:r>
            <a:b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создание </a:t>
            </a: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в ДОУ полилингвального и поликультурного пространства для эффективного усвоения и практического применения русского, татарского и английского языков детьми старшего дошкольного 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</a:rPr>
              <a:t>возраста.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25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941" y="1054471"/>
            <a:ext cx="7886700" cy="79580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Базовые </a:t>
            </a: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идеи проекта 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«Ребенок </a:t>
            </a: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 полилингвальном пространстве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: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612083" y="3413530"/>
            <a:ext cx="4997450" cy="1662114"/>
            <a:chOff x="1175" y="788"/>
            <a:chExt cx="3148" cy="1047"/>
          </a:xfrm>
        </p:grpSpPr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1175" y="788"/>
              <a:ext cx="3148" cy="1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формирование умений вести диалог, </a:t>
              </a:r>
              <a:r>
                <a:rPr lang="ru-RU" dirty="0" smtClean="0">
                  <a:solidFill>
                    <a:srgbClr val="000000"/>
                  </a:solidFill>
                </a:rPr>
                <a:t>опираясь</a:t>
              </a:r>
            </a:p>
            <a:p>
              <a:r>
                <a:rPr lang="ru-RU" dirty="0" smtClean="0">
                  <a:solidFill>
                    <a:srgbClr val="000000"/>
                  </a:solidFill>
                </a:rPr>
                <a:t>на </a:t>
              </a:r>
              <a:r>
                <a:rPr lang="ru-RU" dirty="0">
                  <a:solidFill>
                    <a:srgbClr val="000000"/>
                  </a:solidFill>
                </a:rPr>
                <a:t>лингвострановедческие и </a:t>
              </a:r>
              <a:r>
                <a:rPr lang="ru-RU" dirty="0" err="1">
                  <a:solidFill>
                    <a:srgbClr val="000000"/>
                  </a:solidFill>
                </a:rPr>
                <a:t>культуроведческие</a:t>
              </a:r>
              <a:r>
                <a:rPr lang="ru-RU" dirty="0">
                  <a:solidFill>
                    <a:srgbClr val="000000"/>
                  </a:solidFill>
                </a:rPr>
                <a:t> </a:t>
              </a:r>
            </a:p>
            <a:p>
              <a:r>
                <a:rPr lang="ru-RU" dirty="0" smtClean="0">
                  <a:solidFill>
                    <a:srgbClr val="000000"/>
                  </a:solidFill>
                </a:rPr>
                <a:t>знания </a:t>
              </a:r>
              <a:r>
                <a:rPr lang="ru-RU" dirty="0">
                  <a:solidFill>
                    <a:srgbClr val="000000"/>
                  </a:solidFill>
                </a:rPr>
                <a:t>на уровне дошкольного возраста</a:t>
              </a:r>
              <a:r>
                <a:rPr lang="ru-RU" dirty="0" smtClean="0">
                  <a:solidFill>
                    <a:srgbClr val="000000"/>
                  </a:solidFill>
                </a:rPr>
                <a:t>.</a:t>
              </a:r>
            </a:p>
            <a:p>
              <a:endParaRPr lang="ru-RU" sz="2400" dirty="0">
                <a:solidFill>
                  <a:srgbClr val="000000"/>
                </a:solidFill>
              </a:endParaRPr>
            </a:p>
            <a:p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1625017" y="2408835"/>
            <a:ext cx="5804483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1711651" y="2046270"/>
            <a:ext cx="6817116" cy="2220602"/>
            <a:chOff x="1228" y="1475"/>
            <a:chExt cx="4353" cy="1469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228" y="2943"/>
              <a:ext cx="3666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767" y="1475"/>
              <a:ext cx="3814" cy="6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стимулирование и мотивация использования родного и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неродного </a:t>
              </a:r>
              <a:r>
                <a:rPr lang="ru-RU" dirty="0">
                  <a:solidFill>
                    <a:srgbClr val="000000"/>
                  </a:solidFill>
                </a:rPr>
                <a:t>языков в соответствии с потребностями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воспитанников</a:t>
              </a:r>
              <a:r>
                <a:rPr lang="ru-RU" dirty="0">
                  <a:solidFill>
                    <a:srgbClr val="000000"/>
                  </a:solidFill>
                </a:rPr>
                <a:t>;</a:t>
              </a: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1711651" y="5124279"/>
            <a:ext cx="5741224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80" y="3258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3</a:t>
              </a:r>
            </a:p>
          </p:txBody>
        </p:sp>
      </p:grpSp>
      <p:sp>
        <p:nvSpPr>
          <p:cNvPr id="101" name="Text Box 25"/>
          <p:cNvSpPr txBox="1">
            <a:spLocks noChangeArrowheads="1"/>
          </p:cNvSpPr>
          <p:nvPr/>
        </p:nvSpPr>
        <p:spPr bwMode="gray">
          <a:xfrm>
            <a:off x="2612083" y="4938854"/>
            <a:ext cx="59166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воспитание у дошкольников культуры </a:t>
            </a:r>
            <a:r>
              <a:rPr lang="ru-RU" dirty="0" smtClean="0">
                <a:solidFill>
                  <a:srgbClr val="000000"/>
                </a:solidFill>
              </a:rPr>
              <a:t>межнационального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общения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  <a14:imgEffect>
                      <a14:colorTemperature colorTemp="6497"/>
                    </a14:imgEffect>
                    <a14:imgEffect>
                      <a14:saturation sat="143000"/>
                    </a14:imgEffect>
                    <a14:imgEffect>
                      <a14:brightnessContrast bright="21000" contrast="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7606" y="1972445"/>
            <a:ext cx="4126623" cy="45125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4000"/>
                    </a14:imgEffect>
                    <a14:imgEffect>
                      <a14:colorTemperature colorTemp="6407"/>
                    </a14:imgEffect>
                    <a14:imgEffect>
                      <a14:saturation sat="115000"/>
                    </a14:imgEffect>
                    <a14:imgEffect>
                      <a14:brightnessContrast bright="20000" contras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671" y="1934786"/>
            <a:ext cx="3772930" cy="458782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08135" y="-1"/>
            <a:ext cx="66560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Э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кспозиционные </a:t>
            </a:r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столы по четырём направлениям: малая родина – Лениногорск, Татарстан – г. Казань, Россия – г. Москва и Англия – г.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ea typeface="+mj-ea"/>
                <a:cs typeface="+mj-cs"/>
              </a:rPr>
              <a:t>Лондон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94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105" y="1718533"/>
            <a:ext cx="3786250" cy="50527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23" y="1718533"/>
            <a:ext cx="3757569" cy="50600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831" y="-98232"/>
            <a:ext cx="6657409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22" y="1161535"/>
            <a:ext cx="4084617" cy="2956647"/>
          </a:xfrm>
          <a:prstGeom prst="rect">
            <a:avLst/>
          </a:prstGeom>
          <a:effectLst>
            <a:glow rad="203200">
              <a:schemeClr val="bg1">
                <a:alpha val="40000"/>
              </a:schemeClr>
            </a:glow>
            <a:innerShdw blurRad="114300">
              <a:schemeClr val="bg1">
                <a:lumMod val="85000"/>
              </a:schemeClr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38" y="4184085"/>
            <a:ext cx="3705018" cy="26274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383" y="1161535"/>
            <a:ext cx="4098872" cy="2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4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1485" y="502004"/>
            <a:ext cx="7886700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Текущие направления деятельности: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193022" y="4802413"/>
            <a:ext cx="6457950" cy="923926"/>
            <a:chOff x="1248" y="1225"/>
            <a:chExt cx="4068" cy="582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1736" y="1225"/>
              <a:ext cx="3580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Разработка новых ранее не применявшихся в ДОУ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форм </a:t>
              </a:r>
              <a:r>
                <a:rPr lang="ru-RU" dirty="0">
                  <a:solidFill>
                    <a:srgbClr val="000000"/>
                  </a:solidFill>
                </a:rPr>
                <a:t>работы: виртуальные экскурсии, разработка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авторского </a:t>
              </a:r>
              <a:r>
                <a:rPr lang="ru-RU" dirty="0">
                  <a:solidFill>
                    <a:srgbClr val="000000"/>
                  </a:solidFill>
                </a:rPr>
                <a:t>журнала для детей в рамках </a:t>
              </a:r>
              <a:r>
                <a:rPr lang="ru-RU" dirty="0" err="1">
                  <a:solidFill>
                    <a:srgbClr val="000000"/>
                  </a:solidFill>
                </a:rPr>
                <a:t>полилингвизма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1965604"/>
            <a:ext cx="5562600" cy="719138"/>
            <a:chOff x="1248" y="1927"/>
            <a:chExt cx="3504" cy="453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1736" y="1927"/>
              <a:ext cx="301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Разработка Программы по полилингвальному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образованию </a:t>
              </a:r>
              <a:r>
                <a:rPr lang="ru-RU" dirty="0">
                  <a:solidFill>
                    <a:srgbClr val="000000"/>
                  </a:solidFill>
                </a:rPr>
                <a:t>в ДОУ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25343" y="2760943"/>
            <a:ext cx="5588001" cy="923926"/>
            <a:chOff x="1248" y="2447"/>
            <a:chExt cx="3520" cy="582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736" y="2447"/>
              <a:ext cx="3032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Обучение воспитателей групп той же лексике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с </a:t>
              </a:r>
              <a:r>
                <a:rPr lang="ru-RU" dirty="0">
                  <a:solidFill>
                    <a:srgbClr val="000000"/>
                  </a:solidFill>
                </a:rPr>
                <a:t>целью создания с детьми  коммуникативных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ситуаций </a:t>
              </a:r>
              <a:r>
                <a:rPr lang="ru-RU" dirty="0">
                  <a:solidFill>
                    <a:srgbClr val="000000"/>
                  </a:solidFill>
                </a:rPr>
                <a:t>в режимные моменты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23281" y="3746690"/>
            <a:ext cx="6357938" cy="923926"/>
            <a:chOff x="1248" y="3034"/>
            <a:chExt cx="4005" cy="582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1768" y="3034"/>
              <a:ext cx="3485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</a:rPr>
                <a:t>Практико-ориентированное взаимодействие 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с </a:t>
              </a:r>
              <a:r>
                <a:rPr lang="ru-RU" dirty="0">
                  <a:solidFill>
                    <a:srgbClr val="000000"/>
                  </a:solidFill>
                </a:rPr>
                <a:t>родителями воспитанников и самими детьми </a:t>
              </a:r>
              <a:endParaRPr lang="ru-RU" dirty="0" smtClean="0">
                <a:solidFill>
                  <a:srgbClr val="000000"/>
                </a:solidFill>
              </a:endParaRPr>
            </a:p>
            <a:p>
              <a:r>
                <a:rPr lang="ru-RU" dirty="0" smtClean="0">
                  <a:solidFill>
                    <a:srgbClr val="000000"/>
                  </a:solidFill>
                </a:rPr>
                <a:t>в </a:t>
              </a:r>
              <a:r>
                <a:rPr lang="ru-RU" dirty="0">
                  <a:solidFill>
                    <a:srgbClr val="000000"/>
                  </a:solidFill>
                </a:rPr>
                <a:t>дистанционном формате - «Занятия выходного дня»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249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6619" y="-259773"/>
            <a:ext cx="7263246" cy="1984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Л</a:t>
            </a:r>
            <a:r>
              <a:rPr lang="ru-RU" sz="3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ингвистический</a:t>
            </a:r>
            <a:r>
              <a:rPr lang="ru-RU" dirty="0" smtClean="0"/>
              <a:t> </a:t>
            </a:r>
            <a:r>
              <a:rPr lang="ru-RU" sz="3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информационный журнал </a:t>
            </a:r>
            <a:r>
              <a:rPr lang="ru-RU" sz="3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3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3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для </a:t>
            </a:r>
            <a:r>
              <a:rPr lang="ru-RU" sz="3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детей старшего дошкольного возраста «Разминка для юного </a:t>
            </a:r>
            <a:r>
              <a:rPr lang="ru-RU" sz="31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полиглотика</a:t>
            </a:r>
            <a:r>
              <a:rPr lang="ru-RU" sz="3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77" y="1288471"/>
            <a:ext cx="4150386" cy="5632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186" y="1458826"/>
            <a:ext cx="3894668" cy="5291959"/>
          </a:xfrm>
          <a:prstGeom prst="rect">
            <a:avLst/>
          </a:prstGeom>
          <a:ln w="104775" cmpd="sng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9729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54" y="-384464"/>
            <a:ext cx="7267062" cy="1987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36" y="1295018"/>
            <a:ext cx="3974823" cy="5562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72" y="1295018"/>
            <a:ext cx="4048598" cy="55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2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178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Ребенок в полилингвальном пространстве</vt:lpstr>
      <vt:lpstr>Цель проекта:   создание в ДОУ полилингвального и поликультурного пространства для эффективного усвоения и практического применения русского, татарского и английского языков детьми старшего дошкольного возраста.</vt:lpstr>
      <vt:lpstr>Базовые идеи проекта «Ребенок в полилингвальном пространстве:</vt:lpstr>
      <vt:lpstr> </vt:lpstr>
      <vt:lpstr>Презентация PowerPoint</vt:lpstr>
      <vt:lpstr>Презентация PowerPoint</vt:lpstr>
      <vt:lpstr>Текущие направления деятельности:</vt:lpstr>
      <vt:lpstr>Лингвистический информационный журнал  для детей старшего дошкольного возраста «Разминка для юного полиглотика»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Matrix</cp:lastModifiedBy>
  <cp:revision>59</cp:revision>
  <dcterms:created xsi:type="dcterms:W3CDTF">2014-11-21T11:00:06Z</dcterms:created>
  <dcterms:modified xsi:type="dcterms:W3CDTF">2021-01-18T06:37:44Z</dcterms:modified>
</cp:coreProperties>
</file>